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DBEA4-0FB9-4A00-BDFC-F26BB65D285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6B89-02B5-417D-9E55-B2B5503BA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22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DBEA4-0FB9-4A00-BDFC-F26BB65D285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6B89-02B5-417D-9E55-B2B5503BA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22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DBEA4-0FB9-4A00-BDFC-F26BB65D285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6B89-02B5-417D-9E55-B2B5503BA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4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DBEA4-0FB9-4A00-BDFC-F26BB65D285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6B89-02B5-417D-9E55-B2B5503BA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08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DBEA4-0FB9-4A00-BDFC-F26BB65D285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6B89-02B5-417D-9E55-B2B5503BA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555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DBEA4-0FB9-4A00-BDFC-F26BB65D285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6B89-02B5-417D-9E55-B2B5503BA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62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DBEA4-0FB9-4A00-BDFC-F26BB65D285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6B89-02B5-417D-9E55-B2B5503BA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76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DBEA4-0FB9-4A00-BDFC-F26BB65D285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6B89-02B5-417D-9E55-B2B5503BA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31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DBEA4-0FB9-4A00-BDFC-F26BB65D285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6B89-02B5-417D-9E55-B2B5503BA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08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DBEA4-0FB9-4A00-BDFC-F26BB65D285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6B89-02B5-417D-9E55-B2B5503BA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542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DBEA4-0FB9-4A00-BDFC-F26BB65D285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6B89-02B5-417D-9E55-B2B5503BA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8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DBEA4-0FB9-4A00-BDFC-F26BB65D2854}" type="datetimeFigureOut">
              <a:rPr kumimoji="1" lang="ja-JP" altLang="en-US" smtClean="0"/>
              <a:t>2023/5/17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D6B89-02B5-417D-9E55-B2B5503BA2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62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" name="直線矢印コネクタ 72"/>
          <p:cNvCxnSpPr/>
          <p:nvPr/>
        </p:nvCxnSpPr>
        <p:spPr>
          <a:xfrm>
            <a:off x="2754097" y="5365894"/>
            <a:ext cx="4077787" cy="554232"/>
          </a:xfrm>
          <a:prstGeom prst="straightConnector1">
            <a:avLst/>
          </a:prstGeom>
          <a:ln w="762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>
            <a:off x="2495006" y="3715359"/>
            <a:ext cx="4486553" cy="1991892"/>
          </a:xfrm>
          <a:prstGeom prst="straightConnector1">
            <a:avLst/>
          </a:prstGeom>
          <a:ln w="762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2268585" y="1731211"/>
            <a:ext cx="5048804" cy="3815637"/>
          </a:xfrm>
          <a:prstGeom prst="straightConnector1">
            <a:avLst/>
          </a:prstGeom>
          <a:ln w="762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>
            <a:endCxn id="53" idx="0"/>
          </p:cNvCxnSpPr>
          <p:nvPr/>
        </p:nvCxnSpPr>
        <p:spPr>
          <a:xfrm flipH="1">
            <a:off x="8220901" y="1952638"/>
            <a:ext cx="1185458" cy="3494008"/>
          </a:xfrm>
          <a:prstGeom prst="straightConnector1">
            <a:avLst/>
          </a:prstGeom>
          <a:ln w="762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>
            <a:off x="6641369" y="3788934"/>
            <a:ext cx="802319" cy="1681714"/>
          </a:xfrm>
          <a:prstGeom prst="straightConnector1">
            <a:avLst/>
          </a:prstGeom>
          <a:ln w="762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楕円 3"/>
          <p:cNvSpPr/>
          <p:nvPr/>
        </p:nvSpPr>
        <p:spPr>
          <a:xfrm>
            <a:off x="4484915" y="1541416"/>
            <a:ext cx="2690948" cy="24558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特別支援学校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楕円 5"/>
          <p:cNvSpPr/>
          <p:nvPr/>
        </p:nvSpPr>
        <p:spPr>
          <a:xfrm>
            <a:off x="9048207" y="209006"/>
            <a:ext cx="2690948" cy="186798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放課後等デイサービス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352698" y="209006"/>
            <a:ext cx="2063931" cy="1867989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生活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介護</a:t>
            </a:r>
            <a:endParaRPr lang="en-US" altLang="ja-JP" sz="2000" b="1" dirty="0" smtClean="0">
              <a:solidFill>
                <a:schemeClr val="tx1"/>
              </a:solidFill>
            </a:endParaRPr>
          </a:p>
        </p:txBody>
      </p:sp>
      <p:sp>
        <p:nvSpPr>
          <p:cNvPr id="13" name="楕円 12"/>
          <p:cNvSpPr/>
          <p:nvPr/>
        </p:nvSpPr>
        <p:spPr>
          <a:xfrm>
            <a:off x="352698" y="2439489"/>
            <a:ext cx="2142308" cy="1867989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就労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継続支援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B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型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楕円 13"/>
          <p:cNvSpPr/>
          <p:nvPr/>
        </p:nvSpPr>
        <p:spPr>
          <a:xfrm>
            <a:off x="600893" y="4669973"/>
            <a:ext cx="2155371" cy="1867989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</a:rPr>
              <a:t>就労継続支援</a:t>
            </a:r>
            <a:r>
              <a:rPr kumimoji="1" lang="en-US" altLang="ja-JP" sz="2000" b="1" dirty="0" smtClean="0">
                <a:solidFill>
                  <a:schemeClr val="tx1"/>
                </a:solidFill>
              </a:rPr>
              <a:t>A</a:t>
            </a:r>
            <a:r>
              <a:rPr kumimoji="1" lang="ja-JP" altLang="en-US" sz="2000" b="1" dirty="0" smtClean="0">
                <a:solidFill>
                  <a:schemeClr val="tx1"/>
                </a:solidFill>
              </a:rPr>
              <a:t>型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5" name="楕円 14"/>
          <p:cNvSpPr/>
          <p:nvPr/>
        </p:nvSpPr>
        <p:spPr>
          <a:xfrm>
            <a:off x="3344093" y="4885510"/>
            <a:ext cx="2338251" cy="1867989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就労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移行支援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 flipH="1" flipV="1">
            <a:off x="2373086" y="1570808"/>
            <a:ext cx="2155372" cy="84908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H="1">
            <a:off x="2495006" y="3037114"/>
            <a:ext cx="1989909" cy="2710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4" idx="3"/>
          </p:cNvCxnSpPr>
          <p:nvPr/>
        </p:nvCxnSpPr>
        <p:spPr>
          <a:xfrm flipH="1">
            <a:off x="2612571" y="3637588"/>
            <a:ext cx="2266424" cy="149611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H="1">
            <a:off x="4996561" y="3961309"/>
            <a:ext cx="346148" cy="99605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2717075" y="1971719"/>
            <a:ext cx="1254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実習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846624" y="3265714"/>
            <a:ext cx="1254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実習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146376" y="4235277"/>
            <a:ext cx="1254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rgbClr val="FF0000"/>
                </a:solidFill>
              </a:rPr>
              <a:t>実習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612571" y="720210"/>
            <a:ext cx="3239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実習を繰り返しながら</a:t>
            </a:r>
            <a:r>
              <a:rPr kumimoji="1" lang="en-US" altLang="ja-JP" b="1" dirty="0" smtClean="0"/>
              <a:t>18</a:t>
            </a:r>
            <a:r>
              <a:rPr kumimoji="1" lang="ja-JP" altLang="en-US" b="1" dirty="0" smtClean="0"/>
              <a:t>歳以降の就職先、進路を決めます</a:t>
            </a:r>
            <a:endParaRPr kumimoji="1" lang="ja-JP" altLang="en-US" b="1" dirty="0"/>
          </a:p>
        </p:txBody>
      </p:sp>
      <p:cxnSp>
        <p:nvCxnSpPr>
          <p:cNvPr id="37" name="直線矢印コネクタ 36"/>
          <p:cNvCxnSpPr/>
          <p:nvPr/>
        </p:nvCxnSpPr>
        <p:spPr>
          <a:xfrm flipV="1">
            <a:off x="7175863" y="1541416"/>
            <a:ext cx="1989909" cy="1094014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7343503" y="2769325"/>
            <a:ext cx="3644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日中は学校へ、夕方以降は自宅か放課後等デイサービス</a:t>
            </a:r>
            <a:endParaRPr lang="en-US" altLang="ja-JP" b="1" dirty="0" smtClean="0"/>
          </a:p>
        </p:txBody>
      </p:sp>
      <p:cxnSp>
        <p:nvCxnSpPr>
          <p:cNvPr id="41" name="直線矢印コネクタ 40"/>
          <p:cNvCxnSpPr/>
          <p:nvPr/>
        </p:nvCxnSpPr>
        <p:spPr>
          <a:xfrm flipV="1">
            <a:off x="10732237" y="1971720"/>
            <a:ext cx="384257" cy="1555604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>
            <a:off x="7049608" y="3391164"/>
            <a:ext cx="2342586" cy="60607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楕円 49"/>
          <p:cNvSpPr/>
          <p:nvPr/>
        </p:nvSpPr>
        <p:spPr>
          <a:xfrm>
            <a:off x="9546774" y="3367162"/>
            <a:ext cx="1505493" cy="148164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自宅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53" name="楕円 52"/>
          <p:cNvSpPr/>
          <p:nvPr/>
        </p:nvSpPr>
        <p:spPr>
          <a:xfrm>
            <a:off x="6831884" y="5446646"/>
            <a:ext cx="2778034" cy="117360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相談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支援事業所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cxnSp>
        <p:nvCxnSpPr>
          <p:cNvPr id="60" name="直線矢印コネクタ 59"/>
          <p:cNvCxnSpPr/>
          <p:nvPr/>
        </p:nvCxnSpPr>
        <p:spPr>
          <a:xfrm flipH="1">
            <a:off x="9214228" y="4705823"/>
            <a:ext cx="586205" cy="932660"/>
          </a:xfrm>
          <a:prstGeom prst="straightConnector1">
            <a:avLst/>
          </a:prstGeom>
          <a:ln w="762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>
            <a:off x="5525589" y="6227169"/>
            <a:ext cx="1306295" cy="38359"/>
          </a:xfrm>
          <a:prstGeom prst="straightConnector1">
            <a:avLst/>
          </a:prstGeom>
          <a:ln w="76200"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/>
          <p:cNvSpPr txBox="1"/>
          <p:nvPr/>
        </p:nvSpPr>
        <p:spPr>
          <a:xfrm>
            <a:off x="9546774" y="5219339"/>
            <a:ext cx="2225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障害児利用計画案を作成したり、</a:t>
            </a:r>
            <a:endParaRPr lang="en-US" altLang="ja-JP" sz="2000" b="1" dirty="0" smtClean="0"/>
          </a:p>
          <a:p>
            <a:r>
              <a:rPr lang="ja-JP" altLang="en-US" sz="2000" b="1" dirty="0" smtClean="0"/>
              <a:t>担当者</a:t>
            </a:r>
            <a:r>
              <a:rPr lang="ja-JP" altLang="en-US" sz="2000" b="1" dirty="0"/>
              <a:t>会議の場</a:t>
            </a:r>
            <a:r>
              <a:rPr lang="ja-JP" altLang="en-US" sz="2000" b="1" dirty="0" smtClean="0"/>
              <a:t>を設けたりする</a:t>
            </a:r>
            <a:endParaRPr lang="en-US" altLang="ja-JP" sz="2000" b="1" dirty="0" smtClean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540826" y="4412055"/>
            <a:ext cx="3985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情報提供や利用の相談</a:t>
            </a:r>
            <a:endParaRPr kumimoji="1" lang="en-US" altLang="ja-JP" sz="2400" b="1" dirty="0" smtClean="0"/>
          </a:p>
          <a:p>
            <a:r>
              <a:rPr lang="ja-JP" altLang="en-US" sz="2400" b="1" dirty="0"/>
              <a:t>担当者会議</a:t>
            </a:r>
            <a:r>
              <a:rPr lang="ja-JP" altLang="en-US" sz="2400" b="1" dirty="0" smtClean="0"/>
              <a:t>の場を設ける</a:t>
            </a:r>
            <a:endParaRPr kumimoji="1" lang="ja-JP" altLang="en-US" sz="2400" b="1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7262571" y="3566887"/>
            <a:ext cx="2959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バスや徒歩で帰宅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7856311" y="1892329"/>
            <a:ext cx="818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送迎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10706996" y="2472991"/>
            <a:ext cx="818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送迎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34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ワイド画面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kimura takuya</dc:creator>
  <cp:lastModifiedBy>kimura takuya</cp:lastModifiedBy>
  <cp:revision>1</cp:revision>
  <dcterms:created xsi:type="dcterms:W3CDTF">2023-05-17T03:02:42Z</dcterms:created>
  <dcterms:modified xsi:type="dcterms:W3CDTF">2023-05-17T03:03:00Z</dcterms:modified>
</cp:coreProperties>
</file>