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624DE-80E7-4393-84C2-EED5CF596B37}" type="datetimeFigureOut">
              <a:rPr kumimoji="1" lang="ja-JP" altLang="en-US" smtClean="0"/>
              <a:t>2023/5/11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9C59A-1939-4F45-89F7-1C82F309B9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214411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624DE-80E7-4393-84C2-EED5CF596B37}" type="datetimeFigureOut">
              <a:rPr kumimoji="1" lang="ja-JP" altLang="en-US" smtClean="0"/>
              <a:t>2023/5/11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9C59A-1939-4F45-89F7-1C82F309B9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3831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624DE-80E7-4393-84C2-EED5CF596B37}" type="datetimeFigureOut">
              <a:rPr kumimoji="1" lang="ja-JP" altLang="en-US" smtClean="0"/>
              <a:t>2023/5/11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9C59A-1939-4F45-89F7-1C82F309B9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31895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624DE-80E7-4393-84C2-EED5CF596B37}" type="datetimeFigureOut">
              <a:rPr kumimoji="1" lang="ja-JP" altLang="en-US" smtClean="0"/>
              <a:t>2023/5/11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9C59A-1939-4F45-89F7-1C82F309B9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87963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624DE-80E7-4393-84C2-EED5CF596B37}" type="datetimeFigureOut">
              <a:rPr kumimoji="1" lang="ja-JP" altLang="en-US" smtClean="0"/>
              <a:t>2023/5/11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9C59A-1939-4F45-89F7-1C82F309B9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82593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624DE-80E7-4393-84C2-EED5CF596B37}" type="datetimeFigureOut">
              <a:rPr kumimoji="1" lang="ja-JP" altLang="en-US" smtClean="0"/>
              <a:t>2023/5/11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9C59A-1939-4F45-89F7-1C82F309B9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2182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624DE-80E7-4393-84C2-EED5CF596B37}" type="datetimeFigureOut">
              <a:rPr kumimoji="1" lang="ja-JP" altLang="en-US" smtClean="0"/>
              <a:t>2023/5/11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9C59A-1939-4F45-89F7-1C82F309B9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87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624DE-80E7-4393-84C2-EED5CF596B37}" type="datetimeFigureOut">
              <a:rPr kumimoji="1" lang="ja-JP" altLang="en-US" smtClean="0"/>
              <a:t>2023/5/11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9C59A-1939-4F45-89F7-1C82F309B9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43366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624DE-80E7-4393-84C2-EED5CF596B37}" type="datetimeFigureOut">
              <a:rPr kumimoji="1" lang="ja-JP" altLang="en-US" smtClean="0"/>
              <a:t>2023/5/11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9C59A-1939-4F45-89F7-1C82F309B9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69107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624DE-80E7-4393-84C2-EED5CF596B37}" type="datetimeFigureOut">
              <a:rPr kumimoji="1" lang="ja-JP" altLang="en-US" smtClean="0"/>
              <a:t>2023/5/11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9C59A-1939-4F45-89F7-1C82F309B9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41774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624DE-80E7-4393-84C2-EED5CF596B37}" type="datetimeFigureOut">
              <a:rPr kumimoji="1" lang="ja-JP" altLang="en-US" smtClean="0"/>
              <a:t>2023/5/11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9C59A-1939-4F45-89F7-1C82F309B9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94544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624DE-80E7-4393-84C2-EED5CF596B37}" type="datetimeFigureOut">
              <a:rPr kumimoji="1" lang="ja-JP" altLang="en-US" smtClean="0"/>
              <a:t>2023/5/11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D9C59A-1939-4F45-89F7-1C82F309B9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3471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42257" y="832848"/>
            <a:ext cx="10515600" cy="5450386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kumimoji="1" lang="ja-JP" altLang="en-US" sz="3500" b="1" dirty="0" smtClean="0"/>
              <a:t>市区町村の福祉相談窓口に相談</a:t>
            </a:r>
            <a:endParaRPr kumimoji="1" lang="en-US" altLang="ja-JP" sz="3500" b="1" dirty="0" smtClean="0"/>
          </a:p>
          <a:p>
            <a:pPr marL="0" indent="0">
              <a:buNone/>
            </a:pPr>
            <a:r>
              <a:rPr lang="ja-JP" altLang="en-US" sz="3500" b="1" dirty="0" smtClean="0"/>
              <a:t>↓</a:t>
            </a:r>
            <a:endParaRPr lang="en-US" altLang="ja-JP" sz="3500" b="1" dirty="0" smtClean="0"/>
          </a:p>
          <a:p>
            <a:pPr marL="0" indent="0">
              <a:buNone/>
            </a:pPr>
            <a:r>
              <a:rPr lang="ja-JP" altLang="en-US" sz="3500" b="1" dirty="0"/>
              <a:t>児童</a:t>
            </a:r>
            <a:r>
              <a:rPr lang="ja-JP" altLang="en-US" sz="3500" b="1" dirty="0" smtClean="0"/>
              <a:t>発達支援事業所の一覧などをもらう</a:t>
            </a:r>
            <a:endParaRPr lang="en-US" altLang="ja-JP" sz="3500" b="1" dirty="0" smtClean="0"/>
          </a:p>
          <a:p>
            <a:pPr marL="0" indent="0">
              <a:buNone/>
            </a:pPr>
            <a:r>
              <a:rPr lang="ja-JP" altLang="en-US" sz="3500" b="1" dirty="0" smtClean="0"/>
              <a:t>↓</a:t>
            </a:r>
            <a:endParaRPr lang="en-US" altLang="ja-JP" sz="3500" b="1" dirty="0" smtClean="0"/>
          </a:p>
          <a:p>
            <a:pPr marL="0" indent="0">
              <a:buNone/>
            </a:pPr>
            <a:r>
              <a:rPr lang="ja-JP" altLang="en-US" sz="3500" b="1" dirty="0" smtClean="0"/>
              <a:t>施設に連絡し実際に見学</a:t>
            </a:r>
            <a:endParaRPr lang="en-US" altLang="ja-JP" sz="3500" b="1" dirty="0" smtClean="0"/>
          </a:p>
          <a:p>
            <a:pPr marL="0" indent="0">
              <a:buNone/>
            </a:pPr>
            <a:r>
              <a:rPr lang="ja-JP" altLang="en-US" sz="3500" b="1" dirty="0" smtClean="0"/>
              <a:t>↓</a:t>
            </a:r>
            <a:endParaRPr lang="en-US" altLang="ja-JP" sz="3500" b="1" dirty="0" smtClean="0"/>
          </a:p>
          <a:p>
            <a:pPr marL="0" indent="0">
              <a:buNone/>
            </a:pPr>
            <a:r>
              <a:rPr lang="ja-JP" altLang="en-US" sz="3500" b="1" dirty="0" smtClean="0"/>
              <a:t>（利用する場合）</a:t>
            </a:r>
            <a:endParaRPr lang="en-US" altLang="ja-JP" sz="3500" b="1" dirty="0" smtClean="0"/>
          </a:p>
          <a:p>
            <a:pPr marL="0" indent="0">
              <a:buNone/>
            </a:pPr>
            <a:r>
              <a:rPr lang="ja-JP" altLang="en-US" sz="3500" b="1" dirty="0"/>
              <a:t>医師の意見書</a:t>
            </a:r>
            <a:r>
              <a:rPr lang="ja-JP" altLang="en-US" sz="3500" b="1" dirty="0" smtClean="0"/>
              <a:t>をもとに市区町村で</a:t>
            </a:r>
            <a:r>
              <a:rPr lang="zh-TW" altLang="en-US" sz="3500" b="1" dirty="0">
                <a:solidFill>
                  <a:srgbClr val="FF0000"/>
                </a:solidFill>
              </a:rPr>
              <a:t>障害児通所給付費支給</a:t>
            </a:r>
            <a:r>
              <a:rPr lang="zh-TW" altLang="en-US" sz="3500" b="1" dirty="0" smtClean="0">
                <a:solidFill>
                  <a:srgbClr val="FF0000"/>
                </a:solidFill>
              </a:rPr>
              <a:t>申請</a:t>
            </a:r>
            <a:r>
              <a:rPr lang="ja-JP" altLang="en-US" sz="3500" b="1" dirty="0" err="1" smtClean="0"/>
              <a:t>を提</a:t>
            </a:r>
            <a:r>
              <a:rPr lang="ja-JP" altLang="en-US" sz="3500" b="1" dirty="0" smtClean="0"/>
              <a:t>出し、受給者証を申請。</a:t>
            </a:r>
            <a:endParaRPr lang="en-US" altLang="ja-JP" sz="3500" b="1" dirty="0" smtClean="0"/>
          </a:p>
          <a:p>
            <a:pPr marL="0" indent="0">
              <a:buNone/>
            </a:pPr>
            <a:r>
              <a:rPr lang="ja-JP" altLang="en-US" sz="3500" b="1" dirty="0" smtClean="0"/>
              <a:t>↓受給者証発行↓</a:t>
            </a:r>
            <a:endParaRPr lang="en-US" altLang="ja-JP" sz="3500" b="1" dirty="0" smtClean="0"/>
          </a:p>
          <a:p>
            <a:pPr marL="0" indent="0">
              <a:buNone/>
            </a:pPr>
            <a:r>
              <a:rPr lang="ja-JP" altLang="en-US" sz="3500" b="1" dirty="0"/>
              <a:t>障害児支援利用計画</a:t>
            </a:r>
            <a:r>
              <a:rPr lang="ja-JP" altLang="en-US" sz="3500" b="1" dirty="0" smtClean="0"/>
              <a:t>案の作成</a:t>
            </a:r>
            <a:endParaRPr lang="en-US" altLang="ja-JP" sz="3500" b="1" dirty="0" smtClean="0"/>
          </a:p>
          <a:p>
            <a:pPr marL="0" indent="0">
              <a:buNone/>
            </a:pPr>
            <a:r>
              <a:rPr lang="ja-JP" altLang="en-US" sz="3500" b="1" dirty="0" smtClean="0"/>
              <a:t>↓</a:t>
            </a:r>
            <a:endParaRPr lang="en-US" altLang="ja-JP" sz="3500" b="1" dirty="0" smtClean="0"/>
          </a:p>
          <a:p>
            <a:pPr marL="0" indent="0">
              <a:buNone/>
            </a:pPr>
            <a:r>
              <a:rPr lang="ja-JP" altLang="en-US" sz="3500" b="1" dirty="0"/>
              <a:t>利用契約</a:t>
            </a:r>
            <a:endParaRPr lang="en-US" altLang="ja-JP" sz="3500" b="1" dirty="0" smtClean="0"/>
          </a:p>
          <a:p>
            <a:pPr marL="0" indent="0">
              <a:buNone/>
            </a:pPr>
            <a:endParaRPr lang="en-US" altLang="ja-JP" dirty="0" smtClean="0"/>
          </a:p>
          <a:p>
            <a:pPr marL="0" indent="0">
              <a:buNone/>
            </a:pPr>
            <a:endParaRPr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12558477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67</Words>
  <Application>Microsoft Office PowerPoint</Application>
  <PresentationFormat>ワイド画面</PresentationFormat>
  <Paragraphs>12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新細明體</vt:lpstr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kimura takuya</dc:creator>
  <cp:lastModifiedBy>kimura takuya</cp:lastModifiedBy>
  <cp:revision>1</cp:revision>
  <dcterms:created xsi:type="dcterms:W3CDTF">2023-05-11T02:30:22Z</dcterms:created>
  <dcterms:modified xsi:type="dcterms:W3CDTF">2023-05-11T02:31:09Z</dcterms:modified>
</cp:coreProperties>
</file>