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9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70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70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5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7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09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8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4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3C29-6112-4E46-9425-1E8A8ED54CD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30A8-7EF3-4FDE-9322-D0527B3DC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42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627016"/>
            <a:ext cx="11021291" cy="60924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b="1" dirty="0" smtClean="0"/>
              <a:t>①保護者　　　　　　　　②保護者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↓　　　　　　　　　　　　↓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市役所福祉課に問い合わせ　施設に問い合わせ、見学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↓　　　　　　　　　　　　↓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通院</a:t>
            </a:r>
            <a:r>
              <a:rPr lang="ja-JP" altLang="en-US" b="1" dirty="0"/>
              <a:t>（医師の</a:t>
            </a:r>
            <a:r>
              <a:rPr lang="ja-JP" altLang="en-US" b="1" dirty="0" smtClean="0"/>
              <a:t>意見書）　　　体験利用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↓　　　　　　　　　　　　↓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市</a:t>
            </a:r>
            <a:r>
              <a:rPr lang="ja-JP" altLang="en-US" b="1" dirty="0"/>
              <a:t>役所</a:t>
            </a:r>
            <a:r>
              <a:rPr lang="en-US" altLang="ja-JP" b="1" dirty="0"/>
              <a:t>(</a:t>
            </a:r>
            <a:r>
              <a:rPr lang="ja-JP" altLang="en-US" b="1" dirty="0"/>
              <a:t>受給者証の発行</a:t>
            </a:r>
            <a:r>
              <a:rPr lang="en-US" altLang="ja-JP" b="1" dirty="0" smtClean="0"/>
              <a:t>)</a:t>
            </a:r>
            <a:r>
              <a:rPr lang="ja-JP" altLang="en-US" b="1" dirty="0" smtClean="0"/>
              <a:t>　　通院（医師の意見書）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↓　　　　　　　　　　　　↓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施設に</a:t>
            </a:r>
            <a:r>
              <a:rPr lang="ja-JP" altLang="en-US" b="1" dirty="0" smtClean="0"/>
              <a:t>電話、見学　　　　　市役所（受給者証の発行）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↓</a:t>
            </a:r>
            <a:r>
              <a:rPr lang="ja-JP" altLang="en-US" b="1" dirty="0" smtClean="0"/>
              <a:t>　　　　　　　　　　　　↓　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障害児支援利用計画</a:t>
            </a:r>
            <a:r>
              <a:rPr lang="ja-JP" altLang="en-US" b="1" dirty="0" smtClean="0"/>
              <a:t>案の作成（相談支援事業所</a:t>
            </a:r>
            <a:r>
              <a:rPr lang="en-US" altLang="ja-JP" b="1" dirty="0" smtClean="0"/>
              <a:t>or</a:t>
            </a:r>
            <a:r>
              <a:rPr lang="ja-JP" altLang="en-US" b="1" dirty="0" smtClean="0"/>
              <a:t>セルフプラン）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↓　　　　　　　　　　　　↓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受給者証、障害児</a:t>
            </a:r>
            <a:r>
              <a:rPr lang="ja-JP" altLang="en-US" b="1" dirty="0"/>
              <a:t>支援利用計画</a:t>
            </a:r>
            <a:r>
              <a:rPr lang="ja-JP" altLang="en-US" b="1" dirty="0" smtClean="0"/>
              <a:t>案をもとに利用契約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　　　</a:t>
            </a:r>
            <a:endParaRPr lang="en-US" altLang="ja-JP" b="1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203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kimura takuya</dc:creator>
  <cp:lastModifiedBy>kimura takuya</cp:lastModifiedBy>
  <cp:revision>1</cp:revision>
  <dcterms:created xsi:type="dcterms:W3CDTF">2023-05-11T02:42:01Z</dcterms:created>
  <dcterms:modified xsi:type="dcterms:W3CDTF">2023-05-11T02:42:17Z</dcterms:modified>
</cp:coreProperties>
</file>